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512fe81ae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512fe81ae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512fe81ae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512fe81ae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512fe81ae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512fe81ae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512fe81ae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512fe81ae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512fe81ae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512fe81ae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ocs.github.com/en/graphql/reference/queries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1.gif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471900" y="1340750"/>
            <a:ext cx="53604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Preferred Programming </a:t>
            </a:r>
            <a:r>
              <a:rPr lang="en"/>
              <a:t>Languages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7108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Chenchen Feng, Jess Gardin, Jarrid Jones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6757125" y="4583225"/>
            <a:ext cx="233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Kalpana September 2022</a:t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96950"/>
            <a:ext cx="3557625" cy="217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29250"/>
            <a:ext cx="3283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Executive Summary</a:t>
            </a:r>
            <a:endParaRPr sz="2500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389600"/>
            <a:ext cx="37095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300"/>
              <a:t>We conducted a Natural Language Process (NLP) project on analyzing the contents of README.md of GitHub repositories to predict the primary programming language of choice after web scraping 848 repositories related to “inflation”.</a:t>
            </a:r>
            <a:endParaRPr sz="13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300"/>
              <a:t>The top preferred programming languages are Python, JavaScript,and  R. </a:t>
            </a:r>
            <a:endParaRPr sz="13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300"/>
              <a:t>The baseline (mode) performed with an accuracy of  42.12% on train sample data.</a:t>
            </a:r>
            <a:endParaRPr sz="13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lang="en" sz="1300"/>
              <a:t>We developed a Random Forest (TF-IDF) model with max depth of 7 that performed with accuracy of 51.43% on test sample data.</a:t>
            </a:r>
            <a:endParaRPr sz="1300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4725" y="1311288"/>
            <a:ext cx="3813825" cy="2890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Acquisition and Preparation of data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4524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data comes from the best matching repositories related to “inflation’ on GitHub as of 2 SEPT 2022. </a:t>
            </a:r>
            <a:r>
              <a:rPr lang="en" sz="1300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 Hub query</a:t>
            </a:r>
            <a:endParaRPr sz="13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Raw data: 848 </a:t>
            </a:r>
            <a:r>
              <a:rPr lang="en" sz="1300"/>
              <a:t>Repositories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Refined data: 523 Repositories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There were initially 40 programing languages. We chose the top three and combined the remaining into “Other” category.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As a team, we chose to tokenize and lemmatize the text prior to splitting the data into three samples, exploration and modeling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0000" y="1247450"/>
            <a:ext cx="4124000" cy="249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Exploration</a:t>
            </a:r>
            <a:endParaRPr/>
          </a:p>
        </p:txBody>
      </p:sp>
      <p:sp>
        <p:nvSpPr>
          <p:cNvPr id="77" name="Google Shape;77;p16"/>
          <p:cNvSpPr txBox="1"/>
          <p:nvPr/>
        </p:nvSpPr>
        <p:spPr>
          <a:xfrm>
            <a:off x="311700" y="1582438"/>
            <a:ext cx="36123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Does the Readme will vary in length based on program language?</a:t>
            </a:r>
            <a:endParaRPr sz="1300"/>
          </a:p>
        </p:txBody>
      </p:sp>
      <p:sp>
        <p:nvSpPr>
          <p:cNvPr id="78" name="Google Shape;78;p16"/>
          <p:cNvSpPr txBox="1"/>
          <p:nvPr/>
        </p:nvSpPr>
        <p:spPr>
          <a:xfrm>
            <a:off x="311700" y="2149188"/>
            <a:ext cx="36123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What are the most common words in python, javascript and R besides the key word inflation?</a:t>
            </a:r>
            <a:endParaRPr sz="1300"/>
          </a:p>
        </p:txBody>
      </p:sp>
      <p:sp>
        <p:nvSpPr>
          <p:cNvPr id="79" name="Google Shape;79;p16"/>
          <p:cNvSpPr txBox="1"/>
          <p:nvPr/>
        </p:nvSpPr>
        <p:spPr>
          <a:xfrm>
            <a:off x="311700" y="1064700"/>
            <a:ext cx="38811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What are the most common words in all READMEs related to the inflation topic?</a:t>
            </a:r>
            <a:endParaRPr sz="1200"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3500" y="1017725"/>
            <a:ext cx="4100825" cy="240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5663" y="1064700"/>
            <a:ext cx="4096512" cy="2404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73375" y="1017725"/>
            <a:ext cx="3881100" cy="336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63511" y="1204360"/>
            <a:ext cx="4545739" cy="273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42437" y="1064700"/>
            <a:ext cx="6309675" cy="35126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311700" y="2958300"/>
            <a:ext cx="36123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Are there any words that uniquely identify a programming language?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152475"/>
            <a:ext cx="308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 developed five Classification models.</a:t>
            </a:r>
            <a:endParaRPr sz="13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Baseline line model with the Program Language mode.</a:t>
            </a:r>
            <a:endParaRPr sz="13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Decision Tree and Random Forest models with </a:t>
            </a:r>
            <a:r>
              <a:rPr lang="en" sz="1300"/>
              <a:t>Term Frequency- Inverse Document Frequency (TF-IDF) </a:t>
            </a:r>
            <a:endParaRPr sz="13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Decision Tree and Random Forest models with Bags of Words </a:t>
            </a:r>
            <a:endParaRPr sz="13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92" name="Google Shape;92;p17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8036" y="1017725"/>
            <a:ext cx="5257800" cy="348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8013" y="152400"/>
            <a:ext cx="4705382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402050" y="2026800"/>
            <a:ext cx="2228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Evaluating the best performing model on Test sample</a:t>
            </a:r>
            <a:endParaRPr sz="1300"/>
          </a:p>
        </p:txBody>
      </p:sp>
      <p:pic>
        <p:nvPicPr>
          <p:cNvPr id="95" name="Google Shape;95;p17" title="Chart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0686" y="677413"/>
            <a:ext cx="5257800" cy="348386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448000" y="1881750"/>
            <a:ext cx="24237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2"/>
                </a:solidFill>
              </a:rPr>
              <a:t>The </a:t>
            </a:r>
            <a:r>
              <a:rPr lang="en" sz="1300">
                <a:solidFill>
                  <a:schemeClr val="dk2"/>
                </a:solidFill>
              </a:rPr>
              <a:t>Random Forest (TF-IDF) model with max depth of 7 that performed with accuracy of 51.43% on the Test sample</a:t>
            </a:r>
            <a:endParaRPr sz="1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CDC0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conducted a Natural Language Process (NLP) on analyzing the contents of README.md of GitHub repositories to predict the primary programming language of choice.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preferred </a:t>
            </a:r>
            <a:r>
              <a:rPr lang="en"/>
              <a:t>programming</a:t>
            </a:r>
            <a:r>
              <a:rPr lang="en"/>
              <a:t> languages are Python, JavaScript, R.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developed a Random Forest (TF-IDF) model with max depth of 7 that performed with accuracy of 51.43%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